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20" Type="http://schemas.openxmlformats.org/officeDocument/2006/relationships/image" Target="../media/image226.png"/><Relationship Id="rId21" Type="http://schemas.openxmlformats.org/officeDocument/2006/relationships/image" Target="../media/image227.png"/><Relationship Id="rId22" Type="http://schemas.openxmlformats.org/officeDocument/2006/relationships/image" Target="../media/image228.png"/><Relationship Id="rId23" Type="http://schemas.openxmlformats.org/officeDocument/2006/relationships/image" Target="../media/image22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23" Type="http://schemas.openxmlformats.org/officeDocument/2006/relationships/image" Target="../media/image80.png"/><Relationship Id="rId24" Type="http://schemas.openxmlformats.org/officeDocument/2006/relationships/image" Target="../media/image81.png"/><Relationship Id="rId25" Type="http://schemas.openxmlformats.org/officeDocument/2006/relationships/image" Target="../media/image82.png"/><Relationship Id="rId26" Type="http://schemas.openxmlformats.org/officeDocument/2006/relationships/image" Target="../media/image83.png"/><Relationship Id="rId27" Type="http://schemas.openxmlformats.org/officeDocument/2006/relationships/image" Target="../media/image84.png"/><Relationship Id="rId28" Type="http://schemas.openxmlformats.org/officeDocument/2006/relationships/image" Target="../media/image85.png"/><Relationship Id="rId29" Type="http://schemas.openxmlformats.org/officeDocument/2006/relationships/image" Target="../media/image86.png"/><Relationship Id="rId30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C1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88528" y="-263802"/>
            <a:ext cx="14046592" cy="11834254"/>
            <a:chOff x="6188528" y="-263802"/>
            <a:chExt cx="14046592" cy="11834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00000">
              <a:off x="6188528" y="-263802"/>
              <a:ext cx="14046592" cy="118342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45659" y="1172978"/>
            <a:ext cx="7874185" cy="3248101"/>
            <a:chOff x="-2045659" y="1172978"/>
            <a:chExt cx="7874185" cy="32481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940000">
              <a:off x="-2045659" y="1172978"/>
              <a:ext cx="7874185" cy="32481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6389" y="8968254"/>
            <a:ext cx="4682178" cy="14286"/>
            <a:chOff x="1126389" y="8968254"/>
            <a:chExt cx="4682178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389" y="8968254"/>
              <a:ext cx="468217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1956" y="8968254"/>
            <a:ext cx="10981038" cy="14286"/>
            <a:chOff x="6161956" y="8968254"/>
            <a:chExt cx="10981038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1956" y="8968254"/>
              <a:ext cx="10981038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1639" y="1502362"/>
            <a:ext cx="10464255" cy="50833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6870" y="1146813"/>
            <a:ext cx="6253614" cy="14765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202" y="9144354"/>
            <a:ext cx="2981545" cy="6780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17230" y="9144354"/>
            <a:ext cx="2269288" cy="6780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96984" y="9144354"/>
            <a:ext cx="7597640" cy="6780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914" y="4695238"/>
            <a:ext cx="1883310" cy="14286"/>
            <a:chOff x="1135914" y="4695238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5914" y="4695238"/>
              <a:ext cx="188331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8175" y="2108963"/>
            <a:ext cx="8781635" cy="7295231"/>
            <a:chOff x="8368175" y="2108963"/>
            <a:chExt cx="8781635" cy="72952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8175" y="2108963"/>
              <a:ext cx="8781635" cy="72952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207" y="1416531"/>
            <a:ext cx="5841637" cy="37317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6249" y="699262"/>
            <a:ext cx="5326659" cy="6552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632" y="4760032"/>
            <a:ext cx="6958940" cy="1702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914" y="6315363"/>
            <a:ext cx="1883310" cy="14286"/>
            <a:chOff x="1135914" y="6315363"/>
            <a:chExt cx="1883310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35914" y="6315363"/>
              <a:ext cx="1883310" cy="1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2621" y="6418221"/>
            <a:ext cx="7593335" cy="26929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914" y="3273660"/>
            <a:ext cx="1883310" cy="14286"/>
            <a:chOff x="1135914" y="3273660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5914" y="3273660"/>
              <a:ext cx="1883310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208" y="1431770"/>
            <a:ext cx="6671711" cy="26875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6249" y="699262"/>
            <a:ext cx="5326659" cy="6552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632" y="3338454"/>
            <a:ext cx="7789511" cy="1702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914" y="4893785"/>
            <a:ext cx="1883310" cy="14286"/>
            <a:chOff x="1135914" y="4893785"/>
            <a:chExt cx="1883310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35914" y="4893785"/>
              <a:ext cx="18833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4610" y="0"/>
            <a:ext cx="5553692" cy="10285714"/>
            <a:chOff x="9414610" y="0"/>
            <a:chExt cx="5553692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4610" y="0"/>
              <a:ext cx="5553692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2621" y="4989783"/>
            <a:ext cx="8635983" cy="47266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914" y="4695238"/>
            <a:ext cx="1883310" cy="14286"/>
            <a:chOff x="1135914" y="4695238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5914" y="4695238"/>
              <a:ext cx="1883310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6249" y="699262"/>
            <a:ext cx="5466135" cy="6552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630" y="4760030"/>
            <a:ext cx="6869231" cy="1702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914" y="6315363"/>
            <a:ext cx="1883310" cy="14286"/>
            <a:chOff x="1135914" y="6315363"/>
            <a:chExt cx="1883310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35914" y="6315363"/>
              <a:ext cx="18833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64053" y="4695238"/>
            <a:ext cx="9593090" cy="5129443"/>
            <a:chOff x="8464053" y="4695238"/>
            <a:chExt cx="9593090" cy="51294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4053" y="4695238"/>
              <a:ext cx="9593090" cy="51294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002" y="6428031"/>
            <a:ext cx="7472049" cy="35528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9732" y="1431770"/>
            <a:ext cx="10000444" cy="3826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914" y="4695238"/>
            <a:ext cx="1883310" cy="14286"/>
            <a:chOff x="1135914" y="4695238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5914" y="4695238"/>
              <a:ext cx="1883310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732" y="1431770"/>
            <a:ext cx="10000444" cy="38266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6249" y="699262"/>
            <a:ext cx="5466135" cy="6552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630" y="4760030"/>
            <a:ext cx="6869231" cy="1702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914" y="6315363"/>
            <a:ext cx="1883310" cy="14286"/>
            <a:chOff x="1135914" y="6315363"/>
            <a:chExt cx="1883310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35914" y="6315363"/>
              <a:ext cx="18833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26319" y="1377664"/>
            <a:ext cx="5946456" cy="4338556"/>
            <a:chOff x="11826319" y="1377664"/>
            <a:chExt cx="5946456" cy="43385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26319" y="1377664"/>
              <a:ext cx="5946456" cy="4338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2857" y="5142857"/>
            <a:ext cx="5725766" cy="4986957"/>
            <a:chOff x="8342857" y="5142857"/>
            <a:chExt cx="5725766" cy="49869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2857" y="5142857"/>
              <a:ext cx="5725766" cy="4986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914" y="7887764"/>
            <a:ext cx="1883310" cy="14286"/>
            <a:chOff x="1135914" y="7887764"/>
            <a:chExt cx="1883310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35914" y="7887764"/>
              <a:ext cx="1883310" cy="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250" y="6456316"/>
            <a:ext cx="6366258" cy="14728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6392" y="8048414"/>
            <a:ext cx="7403860" cy="9418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914" y="3251203"/>
            <a:ext cx="1883310" cy="14286"/>
            <a:chOff x="1135914" y="3251203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5914" y="3251203"/>
              <a:ext cx="188331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914" y="4868571"/>
            <a:ext cx="1883310" cy="14286"/>
            <a:chOff x="1135914" y="4868571"/>
            <a:chExt cx="188331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35914" y="4868571"/>
              <a:ext cx="18833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6746" y="2578425"/>
            <a:ext cx="9798134" cy="7250619"/>
            <a:chOff x="7996746" y="2578425"/>
            <a:chExt cx="9798134" cy="7250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6746" y="2578425"/>
              <a:ext cx="9798134" cy="7250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255" y="1586055"/>
            <a:ext cx="4135112" cy="25790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632" y="3315996"/>
            <a:ext cx="6219226" cy="17028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6249" y="699262"/>
            <a:ext cx="4970907" cy="6552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9288" y="4993526"/>
            <a:ext cx="6601734" cy="40146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914" y="3251203"/>
            <a:ext cx="1883310" cy="14286"/>
            <a:chOff x="1135914" y="3251203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5914" y="3251203"/>
              <a:ext cx="188331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914" y="4205714"/>
            <a:ext cx="1883310" cy="14286"/>
            <a:chOff x="1135914" y="4205714"/>
            <a:chExt cx="188331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35914" y="4205714"/>
              <a:ext cx="18833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06496" y="3251203"/>
            <a:ext cx="7216361" cy="6670640"/>
            <a:chOff x="10406496" y="3251203"/>
            <a:chExt cx="7216361" cy="66706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6496" y="3251203"/>
              <a:ext cx="7216361" cy="66706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208" y="1407389"/>
            <a:ext cx="13465588" cy="27485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584" y="3212194"/>
            <a:ext cx="1242511" cy="11780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6249" y="699262"/>
            <a:ext cx="4970907" cy="6552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002" y="4019812"/>
            <a:ext cx="9305143" cy="62432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914" y="3251203"/>
            <a:ext cx="1883310" cy="14286"/>
            <a:chOff x="1135914" y="3251203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5914" y="3251203"/>
              <a:ext cx="188331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914" y="4205714"/>
            <a:ext cx="1883310" cy="14286"/>
            <a:chOff x="1135914" y="4205714"/>
            <a:chExt cx="188331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35914" y="4205714"/>
              <a:ext cx="18833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06496" y="3251203"/>
            <a:ext cx="7216361" cy="6670640"/>
            <a:chOff x="10406496" y="3251203"/>
            <a:chExt cx="7216361" cy="66706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6496" y="3251203"/>
              <a:ext cx="7216361" cy="66706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208" y="1407389"/>
            <a:ext cx="13465588" cy="27485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060" y="3212194"/>
            <a:ext cx="2003749" cy="11780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6249" y="699262"/>
            <a:ext cx="4970907" cy="6552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4517" y="4291669"/>
            <a:ext cx="8558657" cy="4815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914" y="4695238"/>
            <a:ext cx="1883310" cy="14286"/>
            <a:chOff x="1135914" y="4695238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5914" y="4695238"/>
              <a:ext cx="188331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914" y="7405662"/>
            <a:ext cx="1883310" cy="14286"/>
            <a:chOff x="1135914" y="7405662"/>
            <a:chExt cx="188331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35914" y="7405662"/>
              <a:ext cx="18833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8725" y="1883190"/>
            <a:ext cx="9312989" cy="3610980"/>
            <a:chOff x="7798725" y="1883190"/>
            <a:chExt cx="9312989" cy="36109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8725" y="1883190"/>
              <a:ext cx="9312989" cy="36109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208" y="1407389"/>
            <a:ext cx="5797712" cy="37402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600" y="4950276"/>
            <a:ext cx="12177992" cy="22984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6249" y="699262"/>
            <a:ext cx="4970907" cy="6552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3219" y="7683638"/>
            <a:ext cx="7296630" cy="22917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914" y="4695238"/>
            <a:ext cx="1883310" cy="14286"/>
            <a:chOff x="1135914" y="4695238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5914" y="4695238"/>
              <a:ext cx="1883310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160" y="1416532"/>
            <a:ext cx="8941511" cy="37127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6249" y="699262"/>
            <a:ext cx="4404259" cy="6552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630" y="4760030"/>
            <a:ext cx="7435575" cy="17095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914" y="6315363"/>
            <a:ext cx="1883310" cy="14286"/>
            <a:chOff x="1135914" y="6315363"/>
            <a:chExt cx="1883310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35914" y="6315363"/>
              <a:ext cx="18833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54962" y="3123922"/>
            <a:ext cx="9721340" cy="6720572"/>
            <a:chOff x="8354962" y="3123922"/>
            <a:chExt cx="9721340" cy="67205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4962" y="3123922"/>
              <a:ext cx="9721340" cy="67205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859" y="6424316"/>
            <a:ext cx="7409811" cy="36506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914" y="4695238"/>
            <a:ext cx="1883310" cy="14286"/>
            <a:chOff x="1135914" y="4695238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5914" y="4695238"/>
              <a:ext cx="1883310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160" y="1416532"/>
            <a:ext cx="8941511" cy="37127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6249" y="699262"/>
            <a:ext cx="4404259" cy="6552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630" y="4760030"/>
            <a:ext cx="7435575" cy="17095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914" y="6315363"/>
            <a:ext cx="1883310" cy="14286"/>
            <a:chOff x="1135914" y="6315363"/>
            <a:chExt cx="1883310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35914" y="6315363"/>
              <a:ext cx="18833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54962" y="3123922"/>
            <a:ext cx="9721340" cy="6720572"/>
            <a:chOff x="8354962" y="3123922"/>
            <a:chExt cx="9721340" cy="67205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4962" y="3123922"/>
              <a:ext cx="9721340" cy="67205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859" y="6424316"/>
            <a:ext cx="7422239" cy="25701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6389" y="8968254"/>
            <a:ext cx="4682178" cy="14286"/>
            <a:chOff x="1126389" y="8968254"/>
            <a:chExt cx="468217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6389" y="8968254"/>
              <a:ext cx="468217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61956" y="8968254"/>
            <a:ext cx="10981038" cy="14286"/>
            <a:chOff x="6161956" y="8968254"/>
            <a:chExt cx="1098103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1956" y="8968254"/>
              <a:ext cx="10981038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0131" y="1284712"/>
            <a:ext cx="2716960" cy="39986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0783" y="9111726"/>
            <a:ext cx="776440" cy="6916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17230" y="9144354"/>
            <a:ext cx="2269288" cy="6780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62849" y="9144354"/>
            <a:ext cx="6748831" cy="6780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286" y="748228"/>
            <a:ext cx="1716543" cy="49916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12656" y="1119113"/>
            <a:ext cx="957910" cy="41680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208" y="1416532"/>
            <a:ext cx="11091444" cy="27180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6249" y="699262"/>
            <a:ext cx="4461002" cy="6552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630" y="3405716"/>
            <a:ext cx="7536088" cy="17028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5914" y="4939683"/>
            <a:ext cx="1883310" cy="14286"/>
            <a:chOff x="1135914" y="4939683"/>
            <a:chExt cx="1883310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35914" y="4939683"/>
              <a:ext cx="188331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3057" y="3273660"/>
            <a:ext cx="9636237" cy="4363300"/>
            <a:chOff x="8393057" y="3273660"/>
            <a:chExt cx="9636237" cy="43633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3057" y="3273660"/>
              <a:ext cx="9636237" cy="4363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5914" y="3251203"/>
            <a:ext cx="1883310" cy="14286"/>
            <a:chOff x="1135914" y="3251203"/>
            <a:chExt cx="1883310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135914" y="3251203"/>
              <a:ext cx="1883310" cy="1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8002" y="4885783"/>
            <a:ext cx="7337249" cy="31178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914" y="8379877"/>
            <a:ext cx="1883310" cy="14286"/>
            <a:chOff x="1135914" y="8379877"/>
            <a:chExt cx="1883310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35914" y="8379877"/>
              <a:ext cx="1883310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6097" y="8355022"/>
            <a:ext cx="7681296" cy="15124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8703" y="7590545"/>
            <a:ext cx="8127389" cy="9569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945" y="3358878"/>
            <a:ext cx="5093793" cy="46614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745" y="3404592"/>
            <a:ext cx="6465041" cy="46424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6249" y="699262"/>
            <a:ext cx="1419802" cy="6552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84455" y="676405"/>
            <a:ext cx="3912116" cy="6780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345" y="8517088"/>
            <a:ext cx="4816123" cy="8914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86882" y="2023708"/>
            <a:ext cx="7185238" cy="7185238"/>
            <a:chOff x="8786882" y="2023708"/>
            <a:chExt cx="7185238" cy="718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6882" y="2023708"/>
              <a:ext cx="7185238" cy="718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3594" y="2023708"/>
            <a:ext cx="7185238" cy="7185238"/>
            <a:chOff x="2313594" y="2023708"/>
            <a:chExt cx="7185238" cy="718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3594" y="2023708"/>
              <a:ext cx="7185238" cy="718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6744" y="5185095"/>
            <a:ext cx="872345" cy="19526"/>
            <a:chOff x="2136744" y="5185095"/>
            <a:chExt cx="872345" cy="195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136744" y="5185095"/>
              <a:ext cx="872345" cy="19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36744" y="6829659"/>
            <a:ext cx="872345" cy="19526"/>
            <a:chOff x="2136744" y="6829659"/>
            <a:chExt cx="872345" cy="195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136744" y="6829659"/>
              <a:ext cx="872345" cy="195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207" y="1407388"/>
            <a:ext cx="5887124" cy="3740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31912" y="1407388"/>
            <a:ext cx="5000362" cy="3887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67527" y="6202156"/>
            <a:ext cx="6218768" cy="21495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67527" y="4579051"/>
            <a:ext cx="5132768" cy="15780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512" y="3688516"/>
            <a:ext cx="2601037" cy="33778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2512" y="5303874"/>
            <a:ext cx="2786914" cy="33778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19111" y="5116434"/>
            <a:ext cx="872345" cy="19526"/>
            <a:chOff x="12419111" y="5116434"/>
            <a:chExt cx="872345" cy="195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2419111" y="5116434"/>
              <a:ext cx="872345" cy="19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9111" y="6760998"/>
            <a:ext cx="872345" cy="19526"/>
            <a:chOff x="12419111" y="6760998"/>
            <a:chExt cx="872345" cy="195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2419111" y="6760998"/>
              <a:ext cx="872345" cy="195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19111" y="8349632"/>
            <a:ext cx="872345" cy="19526"/>
            <a:chOff x="12419111" y="8349632"/>
            <a:chExt cx="872345" cy="195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2419111" y="8349632"/>
              <a:ext cx="872345" cy="1952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49897" y="7756605"/>
            <a:ext cx="4046767" cy="157809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49897" y="6133497"/>
            <a:ext cx="4046767" cy="15780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49897" y="4510389"/>
            <a:ext cx="4046767" cy="15780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14879" y="3619854"/>
            <a:ext cx="2601037" cy="337788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14879" y="5235213"/>
            <a:ext cx="2786914" cy="33778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14879" y="6864895"/>
            <a:ext cx="2805961" cy="337788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84455" y="676405"/>
            <a:ext cx="3912116" cy="67807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46249" y="699262"/>
            <a:ext cx="1419802" cy="6552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C1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88528" y="-263802"/>
            <a:ext cx="14046592" cy="11834254"/>
            <a:chOff x="6188528" y="-263802"/>
            <a:chExt cx="14046592" cy="11834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00000">
              <a:off x="6188528" y="-263802"/>
              <a:ext cx="14046592" cy="118342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45659" y="1172978"/>
            <a:ext cx="7874185" cy="3248101"/>
            <a:chOff x="-2045659" y="1172978"/>
            <a:chExt cx="7874185" cy="32481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940000">
              <a:off x="-2045659" y="1172978"/>
              <a:ext cx="7874185" cy="32481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6389" y="8968254"/>
            <a:ext cx="4682178" cy="14286"/>
            <a:chOff x="1126389" y="8968254"/>
            <a:chExt cx="4682178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389" y="8968254"/>
              <a:ext cx="468217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1956" y="8968254"/>
            <a:ext cx="10981038" cy="14286"/>
            <a:chOff x="6161956" y="8968254"/>
            <a:chExt cx="10981038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1956" y="8968254"/>
              <a:ext cx="10981038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507" y="692116"/>
            <a:ext cx="6973049" cy="41182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764" y="3641553"/>
            <a:ext cx="3287153" cy="7965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202" y="9144354"/>
            <a:ext cx="2981545" cy="6780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17230" y="9144354"/>
            <a:ext cx="2269288" cy="6780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96984" y="9144354"/>
            <a:ext cx="7597640" cy="6780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325" y="3481182"/>
            <a:ext cx="11619832" cy="46697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897" y="5779221"/>
            <a:ext cx="13093975" cy="43902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22221" y="3488802"/>
            <a:ext cx="8403537" cy="466977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7345" y="8517088"/>
            <a:ext cx="4825647" cy="891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3630" y="634014"/>
            <a:ext cx="548764" cy="6937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6249" y="699262"/>
            <a:ext cx="744031" cy="6552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84455" y="676405"/>
            <a:ext cx="3912116" cy="6780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C1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28571" y="0"/>
            <a:ext cx="5257143" cy="10285714"/>
            <a:chOff x="13028571" y="0"/>
            <a:chExt cx="525714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8571" y="0"/>
              <a:ext cx="525714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57252" y="9789306"/>
            <a:ext cx="3000557" cy="4045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726" y="699262"/>
            <a:ext cx="537488" cy="6552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6249" y="699262"/>
            <a:ext cx="744031" cy="6552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52711" y="485933"/>
            <a:ext cx="4435917" cy="1439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822" y="2706195"/>
            <a:ext cx="12031617" cy="51930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326" y="3368402"/>
            <a:ext cx="8391164" cy="46804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897" y="5779221"/>
            <a:ext cx="9299974" cy="43902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0316" y="3414116"/>
            <a:ext cx="3625403" cy="45757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7345" y="8517088"/>
            <a:ext cx="6406514" cy="891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6726" y="676405"/>
            <a:ext cx="1694707" cy="6780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84455" y="676405"/>
            <a:ext cx="3912116" cy="6780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C1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1429" y="2944288"/>
            <a:ext cx="2616835" cy="21429"/>
            <a:chOff x="8571429" y="2944288"/>
            <a:chExt cx="2616835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429" y="2944288"/>
              <a:ext cx="2616835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077" y="4571429"/>
            <a:ext cx="2575662" cy="21429"/>
            <a:chOff x="8571077" y="4571429"/>
            <a:chExt cx="2575662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077" y="4571429"/>
              <a:ext cx="2575662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1429" y="6186041"/>
            <a:ext cx="2630040" cy="21429"/>
            <a:chOff x="8571429" y="6186041"/>
            <a:chExt cx="2630040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29" y="6186041"/>
              <a:ext cx="2630040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914" y="7980551"/>
            <a:ext cx="1883310" cy="14286"/>
            <a:chOff x="1135914" y="7980551"/>
            <a:chExt cx="188331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35914" y="7980551"/>
              <a:ext cx="1883310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208" y="1359417"/>
            <a:ext cx="7792474" cy="61335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6726" y="676405"/>
            <a:ext cx="1694707" cy="6780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2554" y="676405"/>
            <a:ext cx="5565059" cy="6780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6917" y="2205243"/>
            <a:ext cx="3370228" cy="16144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97526" y="3832383"/>
            <a:ext cx="4486752" cy="16659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11098" y="5446996"/>
            <a:ext cx="4649381" cy="16659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1631" y="8227478"/>
            <a:ext cx="6316115" cy="11572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71429" y="7739852"/>
            <a:ext cx="2630040" cy="21429"/>
            <a:chOff x="8571429" y="7739852"/>
            <a:chExt cx="2630040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71429" y="7739852"/>
              <a:ext cx="2630040" cy="2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62622" y="7000812"/>
            <a:ext cx="4464619" cy="16659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6390" y="6654759"/>
            <a:ext cx="1883310" cy="14286"/>
            <a:chOff x="1126390" y="6654759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26390" y="6654759"/>
              <a:ext cx="1883310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945" y="3349354"/>
            <a:ext cx="5127555" cy="46900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42554" y="3488802"/>
            <a:ext cx="7176261" cy="46697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6393" y="6761431"/>
            <a:ext cx="7105971" cy="27072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6249" y="699262"/>
            <a:ext cx="744031" cy="6552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84455" y="676405"/>
            <a:ext cx="3912116" cy="6780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56907" y="3428508"/>
            <a:ext cx="283267" cy="6857206"/>
            <a:chOff x="12956907" y="3428508"/>
            <a:chExt cx="283267" cy="68572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567964" y="6849968"/>
              <a:ext cx="6857206" cy="14286"/>
              <a:chOff x="9567964" y="6849968"/>
              <a:chExt cx="6857206" cy="142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9567964" y="6849968"/>
                <a:ext cx="6857206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930061" y="6755935"/>
              <a:ext cx="369476" cy="250749"/>
              <a:chOff x="12930061" y="6755935"/>
              <a:chExt cx="369476" cy="2507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2930061" y="6755935"/>
                <a:ext cx="369476" cy="25074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897543" y="6755935"/>
              <a:ext cx="369476" cy="250749"/>
              <a:chOff x="12897543" y="6755935"/>
              <a:chExt cx="369476" cy="25074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2897543" y="6755935"/>
                <a:ext cx="369476" cy="2507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799987" y="3428508"/>
            <a:ext cx="283267" cy="6857206"/>
            <a:chOff x="8799987" y="3428508"/>
            <a:chExt cx="283267" cy="68572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11044" y="6849968"/>
              <a:ext cx="6857206" cy="14286"/>
              <a:chOff x="5411044" y="6849968"/>
              <a:chExt cx="6857206" cy="142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5411044" y="6849968"/>
                <a:ext cx="6857206" cy="142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773141" y="6755935"/>
              <a:ext cx="369476" cy="250749"/>
              <a:chOff x="8773141" y="6755935"/>
              <a:chExt cx="369476" cy="25074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8773141" y="6755935"/>
                <a:ext cx="369476" cy="25074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740624" y="6755935"/>
              <a:ext cx="369476" cy="250749"/>
              <a:chOff x="8740624" y="6755935"/>
              <a:chExt cx="369476" cy="25074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8740624" y="6755935"/>
                <a:ext cx="369476" cy="25074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411602" y="8512809"/>
            <a:ext cx="1257196" cy="1257196"/>
            <a:chOff x="13411602" y="8512809"/>
            <a:chExt cx="1257196" cy="12571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11602" y="8512809"/>
              <a:ext cx="1257196" cy="1257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3995" y="8522333"/>
            <a:ext cx="1235113" cy="1235113"/>
            <a:chOff x="5323995" y="8522333"/>
            <a:chExt cx="1235113" cy="12351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3995" y="8522333"/>
              <a:ext cx="1235113" cy="12351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02888" y="8492144"/>
            <a:ext cx="1261948" cy="1261948"/>
            <a:chOff x="9302888" y="8492144"/>
            <a:chExt cx="1261948" cy="12619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2888" y="8492144"/>
              <a:ext cx="1261948" cy="12619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4010" y="8498393"/>
            <a:ext cx="1262088" cy="1262088"/>
            <a:chOff x="1174010" y="8498393"/>
            <a:chExt cx="1262088" cy="12620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4010" y="8498393"/>
              <a:ext cx="1262088" cy="12620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91837" y="3428508"/>
            <a:ext cx="283267" cy="6857206"/>
            <a:chOff x="4791837" y="3428508"/>
            <a:chExt cx="283267" cy="685720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02894" y="6849968"/>
              <a:ext cx="6857206" cy="14286"/>
              <a:chOff x="1402894" y="6849968"/>
              <a:chExt cx="6857206" cy="1428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402894" y="6849968"/>
                <a:ext cx="6857206" cy="1428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764991" y="6755935"/>
              <a:ext cx="369476" cy="250749"/>
              <a:chOff x="4764991" y="6755935"/>
              <a:chExt cx="369476" cy="25074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4764991" y="6755935"/>
                <a:ext cx="369476" cy="25074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732473" y="6755935"/>
              <a:ext cx="369476" cy="250749"/>
              <a:chOff x="4732473" y="6755935"/>
              <a:chExt cx="369476" cy="25074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4732473" y="6755935"/>
                <a:ext cx="369476" cy="250749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46249" y="699262"/>
            <a:ext cx="5326659" cy="65522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3060" y="5949003"/>
            <a:ext cx="2896247" cy="135362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45593" y="5982022"/>
            <a:ext cx="2762685" cy="177868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39756" y="5982022"/>
            <a:ext cx="1899657" cy="85013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7718" y="1766059"/>
            <a:ext cx="3945556" cy="514039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850729" y="1766059"/>
            <a:ext cx="4351928" cy="514039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811558" y="1766059"/>
            <a:ext cx="4389366" cy="514039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04461" y="1766059"/>
            <a:ext cx="4409623" cy="514039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3060" y="4925832"/>
            <a:ext cx="2480704" cy="96154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436069" y="4925832"/>
            <a:ext cx="1857162" cy="95201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387374" y="5001270"/>
            <a:ext cx="1790190" cy="86856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89812" y="5001270"/>
            <a:ext cx="2798933" cy="86856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32669" y="5992375"/>
            <a:ext cx="2933562" cy="132951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81637" y="1431770"/>
            <a:ext cx="6678473" cy="2687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5914" y="4695238"/>
            <a:ext cx="1883310" cy="14286"/>
            <a:chOff x="1135914" y="4695238"/>
            <a:chExt cx="18833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35914" y="4695238"/>
              <a:ext cx="188331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41305" y="2224517"/>
            <a:ext cx="10354219" cy="6559691"/>
            <a:chOff x="6841305" y="2224517"/>
            <a:chExt cx="10354219" cy="65596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1305" y="2224517"/>
              <a:ext cx="10354219" cy="6559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5914" y="6315363"/>
            <a:ext cx="1883310" cy="14286"/>
            <a:chOff x="1135914" y="6315363"/>
            <a:chExt cx="188331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35914" y="6315363"/>
              <a:ext cx="1883310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207" y="1416531"/>
            <a:ext cx="5841637" cy="37317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108" y="4711651"/>
            <a:ext cx="5634511" cy="17426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66322" y="676405"/>
            <a:ext cx="2289516" cy="678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726" y="699262"/>
            <a:ext cx="604545" cy="6552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6249" y="699262"/>
            <a:ext cx="5326659" cy="6552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3002" y="6439174"/>
            <a:ext cx="5111982" cy="22947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2023-10-25T00:51:18Z</dcterms:created>
  <dcterms:modified xsi:type="dcterms:W3CDTF">2023-10-25T00:51:18Z</dcterms:modified>
</cp:coreProperties>
</file>